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4" r:id="rId4"/>
    <p:sldId id="265" r:id="rId5"/>
    <p:sldId id="260" r:id="rId6"/>
    <p:sldId id="264" r:id="rId7"/>
    <p:sldId id="261" r:id="rId8"/>
    <p:sldId id="262" r:id="rId9"/>
    <p:sldId id="266" r:id="rId10"/>
    <p:sldId id="267" r:id="rId11"/>
    <p:sldId id="270" r:id="rId12"/>
    <p:sldId id="269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0021C-37E6-4C11-88A5-42FF45C5826C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2339F-EAD7-409E-8621-CF9BC787CE4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00CEA-DC17-458C-9686-35C62BB7C816}" type="datetimeFigureOut">
              <a:rPr lang="en-GB" smtClean="0"/>
              <a:pPr/>
              <a:t>22/05/2012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3B9E2-CEAC-478A-A089-182BBFF284E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Roy\Desktop\Symp%20Silks\Video%20Clips\Symp%20Silks%20Performance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Roy\Desktop\Symp%20Silks\Video%20Clips\Symp%20Silks%20Explanation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Roy\Desktop\Symp%20Silks\Video%20Clips\Symp%20Silks%20Detail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Roy\Desktop\Symp%20Silks\Video%20Clips\Paul%20Potassy-Sympathetic%20Silks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Roy\Desktop\Symp%20Silks\Video%20Clips\Levent's%20Scarf%20Trick%20on%20the%20Masters%20of%20Illusion%20TV%20Show.wmv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83568" y="2492896"/>
            <a:ext cx="7772400" cy="1224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A Presentation to the YMC @ The Magic Circle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19</a:t>
            </a:r>
            <a:r>
              <a:rPr lang="en-GB" sz="4400" baseline="30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th</a:t>
            </a:r>
            <a:r>
              <a:rPr lang="en-GB" sz="44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Arial Rounded MT Bold" pitchFamily="34" charset="0"/>
                <a:ea typeface="+mj-ea"/>
                <a:cs typeface="+mj-cs"/>
              </a:rPr>
              <a:t> May 2012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By Roy Marsh MIMC</a:t>
            </a:r>
          </a:p>
        </p:txBody>
      </p:sp>
      <p:pic>
        <p:nvPicPr>
          <p:cNvPr id="4" name="Picture 3" descr="203_0311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83845" y="4580012"/>
            <a:ext cx="2176311" cy="2121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916832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PERFORMANCE</a:t>
            </a:r>
            <a:endParaRPr lang="en-GB" sz="4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4" name="Symp Silks Performanc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2861556"/>
            <a:ext cx="5328592" cy="3996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916832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EXPLANATION</a:t>
            </a:r>
            <a:endParaRPr lang="en-GB" sz="4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4" name="Symp Silks Explanati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15852" y="2573778"/>
            <a:ext cx="5712296" cy="4284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8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1620" y="1700808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DETAIL</a:t>
            </a:r>
            <a:endParaRPr lang="en-GB" sz="4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4" name="Symp Silks Detai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2286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5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1620" y="1700808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Paul </a:t>
            </a:r>
            <a:r>
              <a:rPr lang="en-GB" sz="40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Potassy</a:t>
            </a:r>
            <a:endParaRPr lang="en-GB" sz="4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5" name="Paul Potassy-Sympathetic Silk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943539" y="2636912"/>
            <a:ext cx="5256923" cy="3942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4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1620" y="1700808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Levent</a:t>
            </a:r>
            <a:endParaRPr lang="en-GB" sz="4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6" name="Levent's Scarf Trick on the Masters of Illusion TV Show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65526" y="2584707"/>
            <a:ext cx="6812948" cy="391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8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1620" y="2348880"/>
            <a:ext cx="68407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Thank you for your attention</a:t>
            </a:r>
          </a:p>
          <a:p>
            <a:pPr algn="ctr"/>
            <a:r>
              <a:rPr lang="en-GB" sz="6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-</a:t>
            </a:r>
          </a:p>
          <a:p>
            <a:pPr algn="ctr"/>
            <a:r>
              <a:rPr lang="en-GB" sz="6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Any questions?</a:t>
            </a:r>
            <a:endParaRPr lang="en-GB" sz="6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85800" y="2996952"/>
            <a:ext cx="7772400" cy="1224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An effect</a:t>
            </a:r>
            <a:r>
              <a:rPr kumimoji="0" lang="en-GB" sz="4000" b="0" i="0" u="none" strike="noStrike" kern="1200" cap="none" spc="0" normalizeH="0" noProof="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 with 6 Silk Scarves</a:t>
            </a:r>
            <a:endParaRPr kumimoji="0" lang="en-GB" sz="4000" b="0" i="0" u="none" strike="noStrike" kern="1200" cap="none" spc="0" normalizeH="0" baseline="0" noProof="0" dirty="0" smtClean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1620" y="2060848"/>
            <a:ext cx="68407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First reference 1910 in a publication “Magician’s Tricks: How they are done” by Hatton &amp; Plate.</a:t>
            </a:r>
          </a:p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They called the effect</a:t>
            </a:r>
          </a:p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“The Mysterious Knots”</a:t>
            </a:r>
            <a:endParaRPr lang="en-GB" sz="36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pic>
        <p:nvPicPr>
          <p:cNvPr id="3" name="Picture 2" descr="Hatton &amp; Pl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3027" y="2085975"/>
            <a:ext cx="2497947" cy="3935313"/>
          </a:xfrm>
          <a:prstGeom prst="rect">
            <a:avLst/>
          </a:prstGeom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1620" y="2060848"/>
            <a:ext cx="68407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Edward Victor in his book  “Magic of the Hands” included “Sympathetic Silks” in his act at St. George’s Hall, London in 1913</a:t>
            </a:r>
            <a:endParaRPr lang="en-GB" sz="36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pic>
        <p:nvPicPr>
          <p:cNvPr id="3" name="Picture 2" descr="Edward Vict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0989" y="2228850"/>
            <a:ext cx="2782023" cy="35053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67644" y="6021288"/>
            <a:ext cx="6408712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Edward Victor 1887 - 1964</a:t>
            </a:r>
            <a:endParaRPr lang="en-GB" sz="28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ransition spd="med">
    <p:newsflash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1620" y="2060848"/>
            <a:ext cx="68407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Original effect as described by Hatton &amp; Plate was 3 separate silks thrown into the air which then fell tied together</a:t>
            </a:r>
            <a:endParaRPr lang="en-GB" sz="36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060848"/>
            <a:ext cx="8712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Now there are many variations.</a:t>
            </a:r>
          </a:p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“Rice’s </a:t>
            </a:r>
            <a:r>
              <a:rPr lang="en-GB" sz="36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Encyclopedia</a:t>
            </a:r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 of Silk Magic”</a:t>
            </a:r>
          </a:p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has a whole chapter</a:t>
            </a:r>
          </a:p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(18, over 100 pages)</a:t>
            </a:r>
          </a:p>
          <a:p>
            <a:pPr algn="ctr"/>
            <a:r>
              <a:rPr lang="en-GB" sz="3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devoted to the original and derivative effects</a:t>
            </a:r>
            <a:endParaRPr lang="en-GB" sz="36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1620" y="5949280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NB. Spelling of “</a:t>
            </a:r>
            <a:r>
              <a:rPr lang="en-GB" sz="20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Encyclopedia</a:t>
            </a:r>
            <a:r>
              <a:rPr lang="en-GB" sz="2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” above is correct...for America where the book was published.</a:t>
            </a:r>
            <a:endParaRPr lang="en-GB" sz="2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47002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GB" sz="8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63500" sx="101000" sy="101000" algn="tl" rotWithShape="0">
                    <a:prstClr val="black">
                      <a:alpha val="55000"/>
                    </a:prstClr>
                  </a:outerShdw>
                </a:effectLst>
                <a:latin typeface="ParkAvenue BT" pitchFamily="66" charset="0"/>
              </a:rPr>
              <a:t>Sympathetic Silks</a:t>
            </a:r>
            <a:endParaRPr lang="en-GB" sz="8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63500" sx="101000" sy="101000" algn="tl" rotWithShape="0">
                  <a:prstClr val="black">
                    <a:alpha val="55000"/>
                  </a:prstClr>
                </a:outerShdw>
              </a:effectLst>
              <a:latin typeface="ParkAvenue BT" pitchFamily="66" charset="0"/>
            </a:endParaRPr>
          </a:p>
        </p:txBody>
      </p:sp>
      <p:pic>
        <p:nvPicPr>
          <p:cNvPr id="6" name="Picture 5" descr="Rice Silk Magic Vol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2219324"/>
            <a:ext cx="2640210" cy="33699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51620" y="5949280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By Harold R. Rice</a:t>
            </a:r>
          </a:p>
          <a:p>
            <a:pPr algn="ctr"/>
            <a:r>
              <a:rPr lang="en-GB" sz="20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Volume 3 of 4 First Published in 1962</a:t>
            </a:r>
            <a:endParaRPr lang="en-GB" sz="20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</TotalTime>
  <Words>213</Words>
  <Application>Microsoft Office PowerPoint</Application>
  <PresentationFormat>On-screen Show (4:3)</PresentationFormat>
  <Paragraphs>41</Paragraphs>
  <Slides>15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  <vt:lpstr>Sympathetic Silks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Roy Marsh</dc:creator>
  <cp:lastModifiedBy>Roy Marsh</cp:lastModifiedBy>
  <cp:revision>165</cp:revision>
  <dcterms:created xsi:type="dcterms:W3CDTF">2012-05-15T21:49:40Z</dcterms:created>
  <dcterms:modified xsi:type="dcterms:W3CDTF">2012-05-21T23:49:06Z</dcterms:modified>
</cp:coreProperties>
</file>